
<file path=[Content_Types].xml><?xml version="1.0" encoding="utf-8"?>
<Types xmlns="http://schemas.openxmlformats.org/package/2006/content-types">
  <Default Extension="bin" ContentType="image/png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1" r:id="rId2"/>
    <p:sldId id="262" r:id="rId3"/>
    <p:sldId id="265" r:id="rId4"/>
    <p:sldId id="282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6" r:id="rId17"/>
    <p:sldId id="279" r:id="rId18"/>
    <p:sldId id="280" r:id="rId19"/>
    <p:sldId id="281" r:id="rId20"/>
    <p:sldId id="264" r:id="rId21"/>
    <p:sldId id="260" r:id="rId22"/>
  </p:sldIdLst>
  <p:sldSz cx="12188825" cy="6858000"/>
  <p:notesSz cx="6858000" cy="9144000"/>
  <p:embeddedFontLst>
    <p:embeddedFont>
      <p:font typeface="AU Passata" panose="020B0503030502030804" pitchFamily="34" charset="77"/>
      <p:regular r:id="rId25"/>
      <p:bold r:id="rId26"/>
    </p:embeddedFont>
    <p:embeddedFont>
      <p:font typeface="AU Passata Light" panose="020B0303030902030804" pitchFamily="34" charset="77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1pPr>
    <a:lvl2pPr marL="60949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2pPr>
    <a:lvl3pPr marL="1218987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3pPr>
    <a:lvl4pPr marL="1828480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4pPr>
    <a:lvl5pPr marL="2437973" algn="l" rtl="0" fontAlgn="base">
      <a:lnSpc>
        <a:spcPts val="4799"/>
      </a:lnSpc>
      <a:spcBef>
        <a:spcPct val="0"/>
      </a:spcBef>
      <a:spcAft>
        <a:spcPct val="0"/>
      </a:spcAft>
      <a:buFont typeface="AU Passata" pitchFamily="34" charset="0"/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5pPr>
    <a:lvl6pPr marL="304746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6pPr>
    <a:lvl7pPr marL="3656960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7pPr>
    <a:lvl8pPr marL="4266453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8pPr>
    <a:lvl9pPr marL="4875947" algn="l" defTabSz="1218987" rtl="0" eaLnBrk="1" latinLnBrk="0" hangingPunct="1">
      <a:defRPr sz="4799" kern="1200">
        <a:solidFill>
          <a:schemeClr val="tx1"/>
        </a:solidFill>
        <a:latin typeface="AU Passat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546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4" autoAdjust="0"/>
    <p:restoredTop sz="83222" autoAdjust="0"/>
  </p:normalViewPr>
  <p:slideViewPr>
    <p:cSldViewPr snapToObjects="1" showGuides="1">
      <p:cViewPr varScale="1">
        <p:scale>
          <a:sx n="108" d="100"/>
          <a:sy n="108" d="100"/>
        </p:scale>
        <p:origin x="1336" y="1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376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88DF0C21-DE6B-488F-B9D9-B7FE08733B70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8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FontTx/>
              <a:buNone/>
              <a:defRPr sz="1200"/>
            </a:lvl1pPr>
          </a:lstStyle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0390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1pPr>
    <a:lvl2pPr marL="60949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2pPr>
    <a:lvl3pPr marL="1218987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3pPr>
    <a:lvl4pPr marL="182848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4pPr>
    <a:lvl5pPr marL="2437973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U Passata" pitchFamily="34" charset="0"/>
        <a:ea typeface="+mn-ea"/>
        <a:cs typeface="Arial" charset="0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8198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17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102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4693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980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5267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631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2980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4770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3753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441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9391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124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7320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220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64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772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96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341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C160C3-3AB6-49C1-8001-AFDAD271EB5B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29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Farvet baggrund"/>
          <p:cNvPicPr preferRelativeResize="0"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34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30 September 2021</a:t>
            </a:r>
          </a:p>
        </p:txBody>
      </p:sp>
      <p:sp>
        <p:nvSpPr>
          <p:cNvPr id="36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35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Solving Business Problems with R</a:t>
            </a:r>
          </a:p>
        </p:txBody>
      </p:sp>
      <p:sp>
        <p:nvSpPr>
          <p:cNvPr id="37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Caroline Kjær Børsting</a:t>
            </a:r>
          </a:p>
        </p:txBody>
      </p:sp>
      <p:pic>
        <p:nvPicPr>
          <p:cNvPr id="466117858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Billede stre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14" name="Logo BSS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6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sz="900" cap="all" spc="40" baseline="0" dirty="0">
                <a:solidFill>
                  <a:schemeClr val="bg1"/>
                </a:solidFill>
                <a:latin typeface="+mn-lt"/>
              </a:rPr>
              <a:t>
Aarhus University</a:t>
            </a:r>
          </a:p>
          <a:p>
            <a:pPr>
              <a:lnSpc>
                <a:spcPct val="100000"/>
              </a:lnSpc>
              <a:defRPr/>
            </a:pPr>
            <a:endParaRPr lang="en-GB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1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Department of Management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26532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075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2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231600" y="316800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237372"/>
            <a:ext cx="5644800" cy="26532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Date Placeholder 7" hidden="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9" name="Footer Placeholder 8" hidden="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57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2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2039" userDrawn="1">
          <p15:clr>
            <a:srgbClr val="A4A3A4"/>
          </p15:clr>
        </p15:guide>
        <p15:guide id="4" orient="horz" pos="1872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15913" y="315913"/>
            <a:ext cx="11557000" cy="6220354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4947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Text Placeholder 61"/>
          <p:cNvSpPr>
            <a:spLocks noGrp="1"/>
          </p:cNvSpPr>
          <p:nvPr>
            <p:ph type="body" sz="quarter" idx="16" hasCustomPrompt="1"/>
          </p:nvPr>
        </p:nvSpPr>
        <p:spPr>
          <a:xfrm>
            <a:off x="1845940" y="1412776"/>
            <a:ext cx="8496944" cy="3744416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algn="ctr">
              <a:buFontTx/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1400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vid baggrund"/>
          <p:cNvSpPr/>
          <p:nvPr userDrawn="1"/>
        </p:nvSpPr>
        <p:spPr bwMode="auto">
          <a:xfrm>
            <a:off x="0" y="0"/>
            <a:ext cx="12188825" cy="5897563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15913" y="230400"/>
            <a:ext cx="11563200" cy="752400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10" name="Footer Placeholder 9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998068" y="1853461"/>
            <a:ext cx="6264696" cy="2725288"/>
          </a:xfrm>
        </p:spPr>
        <p:txBody>
          <a:bodyPr/>
          <a:lstStyle>
            <a:lvl1pPr marL="432000" indent="-432000" algn="ctr">
              <a:lnSpc>
                <a:spcPct val="107000"/>
              </a:lnSpc>
              <a:buSzPct val="250000"/>
              <a:buFontTx/>
              <a:buBlip>
                <a:blip r:embed="rId2"/>
              </a:buBlip>
              <a:defRPr sz="2800">
                <a:latin typeface="Georgia" panose="02040502050405020303" pitchFamily="18" charset="0"/>
              </a:defRPr>
            </a:lvl1pPr>
            <a:lvl2pPr marL="216000" indent="-216000" algn="ctr">
              <a:lnSpc>
                <a:spcPct val="99000"/>
              </a:lnSpc>
              <a:buFont typeface="Arial" panose="020B0604020202020204" pitchFamily="34" charset="0"/>
              <a:buChar char="-"/>
              <a:defRPr sz="2000" cap="all" baseline="0">
                <a:latin typeface="Georgia" panose="02040502050405020303" pitchFamily="18" charset="0"/>
              </a:defRPr>
            </a:lvl2pPr>
            <a:lvl3pPr marL="576000" indent="0">
              <a:buNone/>
              <a:defRPr/>
            </a:lvl3pPr>
          </a:lstStyle>
          <a:p>
            <a:pPr lvl="0"/>
            <a:r>
              <a:rPr lang="en-GB" dirty="0"/>
              <a:t>Click to add Quote text, for next level ENTER and TAB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5154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l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>
            <a:spLocks noGrp="1"/>
          </p:cNvSpPr>
          <p:nvPr>
            <p:ph sz="quarter" idx="12"/>
          </p:nvPr>
        </p:nvSpPr>
        <p:spPr>
          <a:xfrm>
            <a:off x="328613" y="328612"/>
            <a:ext cx="11550650" cy="62134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156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6" name="TextBox 5"/>
          <p:cNvSpPr txBox="1"/>
          <p:nvPr userDrawn="1"/>
        </p:nvSpPr>
        <p:spPr>
          <a:xfrm>
            <a:off x="-2160355" y="1022476"/>
            <a:ext cx="2012649" cy="4734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Light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765820" y="1340768"/>
            <a:ext cx="1224136" cy="504056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 hidden="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4" name="Logo BS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02" y="2229266"/>
            <a:ext cx="2397621" cy="2399468"/>
          </a:xfrm>
          <a:prstGeom prst="rect">
            <a:avLst/>
          </a:prstGeom>
        </p:spPr>
      </p:pic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49017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B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pic>
        <p:nvPicPr>
          <p:cNvPr id="7" name="Logo BS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0" y="2520000"/>
            <a:ext cx="1650375" cy="1650375"/>
          </a:xfrm>
          <a:prstGeom prst="rect">
            <a:avLst/>
          </a:prstGeom>
        </p:spPr>
      </p:pic>
      <p:sp>
        <p:nvSpPr>
          <p:cNvPr id="6" name="OFF_logo2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869657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932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en-GB" sz="2300" b="0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Aarhus University</a:t>
            </a:r>
          </a:p>
        </p:txBody>
      </p:sp>
      <p:sp>
        <p:nvSpPr>
          <p:cNvPr id="10" name="OFF_logo1Computed"/>
          <p:cNvSpPr txBox="1">
            <a:spLocks noChangeArrowheads="1"/>
          </p:cNvSpPr>
          <p:nvPr userDrawn="1"/>
        </p:nvSpPr>
        <p:spPr bwMode="auto">
          <a:xfrm>
            <a:off x="4392000" y="2520000"/>
            <a:ext cx="7480913" cy="49523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22400" rIns="0" bIns="0">
            <a:spAutoFit/>
          </a:bodyPr>
          <a:lstStyle/>
          <a:p>
            <a:pPr>
              <a:lnSpc>
                <a:spcPct val="105000"/>
              </a:lnSpc>
              <a:defRPr/>
            </a:pPr>
            <a:r>
              <a:rPr lang="en-GB" sz="2300" b="1" cap="all" spc="200" baseline="0" dirty="0">
                <a:solidFill>
                  <a:schemeClr val="bg1"/>
                </a:solidFill>
                <a:latin typeface="AU Passata" panose="020B0503030502030804" pitchFamily="34" charset="0"/>
              </a:rPr>
              <a:t>
Department of Management</a:t>
            </a:r>
          </a:p>
        </p:txBody>
      </p:sp>
      <p:sp>
        <p:nvSpPr>
          <p:cNvPr id="9" name="Date Placeholder 1" hidden="1"/>
          <p:cNvSpPr>
            <a:spLocks noGrp="1"/>
          </p:cNvSpPr>
          <p:nvPr>
            <p:ph type="dt" sz="half" idx="10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11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0" y="7020000"/>
            <a:ext cx="0" cy="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2" name="Slide Number Placeholder 4" hidden="1"/>
          <p:cNvSpPr>
            <a:spLocks noGrp="1"/>
          </p:cNvSpPr>
          <p:nvPr>
            <p:ph type="sldNum" sz="quarter" idx="12"/>
          </p:nvPr>
        </p:nvSpPr>
        <p:spPr>
          <a:xfrm>
            <a:off x="0" y="7020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89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19" name="White Top Rectangle"/>
          <p:cNvSpPr>
            <a:spLocks noChangeArrowheads="1"/>
          </p:cNvSpPr>
          <p:nvPr userDrawn="1"/>
        </p:nvSpPr>
        <p:spPr bwMode="auto">
          <a:xfrm>
            <a:off x="985838" y="3443622"/>
            <a:ext cx="648000" cy="4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1844" y="1520315"/>
            <a:ext cx="9543307" cy="1779553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85838" y="3715431"/>
            <a:ext cx="7161212" cy="1746085"/>
          </a:xfrm>
        </p:spPr>
        <p:txBody>
          <a:bodyPr/>
          <a:lstStyle>
            <a:lvl1pPr marL="0" indent="0">
              <a:lnSpc>
                <a:spcPct val="101000"/>
              </a:lnSpc>
              <a:buFontTx/>
              <a:buNone/>
              <a:defRPr sz="27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2160355" y="2132856"/>
            <a:ext cx="2012649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i overskriften </a:t>
            </a:r>
            <a:b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til AU Passata bold</a:t>
            </a:r>
            <a:endParaRPr lang="en-GB" sz="4799" dirty="0"/>
          </a:p>
        </p:txBody>
      </p:sp>
      <p:sp>
        <p:nvSpPr>
          <p:cNvPr id="39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30 September 2021</a:t>
            </a:r>
          </a:p>
        </p:txBody>
      </p:sp>
      <p:sp>
        <p:nvSpPr>
          <p:cNvPr id="41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40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Solving Business Problems with R</a:t>
            </a:r>
          </a:p>
        </p:txBody>
      </p:sp>
      <p:sp>
        <p:nvSpPr>
          <p:cNvPr id="42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Caroline Kjær Børsting</a:t>
            </a:r>
          </a:p>
        </p:txBody>
      </p:sp>
      <p:pic>
        <p:nvPicPr>
          <p:cNvPr id="23" name="Billede stre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871946388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8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sz="900" cap="all" spc="40" baseline="0" dirty="0">
                <a:solidFill>
                  <a:schemeClr val="bg1"/>
                </a:solidFill>
                <a:latin typeface="+mn-lt"/>
              </a:rPr>
              <a:t>
Aarhus University</a:t>
            </a:r>
          </a:p>
          <a:p>
            <a:pPr>
              <a:lnSpc>
                <a:spcPct val="100000"/>
              </a:lnSpc>
              <a:defRPr/>
            </a:pPr>
            <a:endParaRPr lang="en-GB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Department of Management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08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arvet baggrund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</p:txBody>
      </p:sp>
      <p:sp>
        <p:nvSpPr>
          <p:cNvPr id="34819" name="Title 1"/>
          <p:cNvSpPr>
            <a:spLocks noGrp="1" noChangeArrowheads="1"/>
          </p:cNvSpPr>
          <p:nvPr>
            <p:ph type="ctrTitle"/>
          </p:nvPr>
        </p:nvSpPr>
        <p:spPr>
          <a:xfrm>
            <a:off x="985838" y="2482343"/>
            <a:ext cx="10220325" cy="1661993"/>
          </a:xfrm>
        </p:spPr>
        <p:txBody>
          <a:bodyPr wrap="square" anchor="ctr" anchorCtr="0">
            <a:spAutoFit/>
          </a:bodyPr>
          <a:lstStyle>
            <a:lvl1pPr>
              <a:lnSpc>
                <a:spcPct val="90000"/>
              </a:lnSpc>
              <a:defRPr sz="6000" baseline="0">
                <a:solidFill>
                  <a:schemeClr val="bg1"/>
                </a:solidFill>
                <a:latin typeface="AU Passata Light" panose="020B03030309020308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1973598" y="3082506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eller ord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26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30 September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PhD Student</a:t>
            </a:r>
          </a:p>
        </p:txBody>
      </p:sp>
      <p:sp>
        <p:nvSpPr>
          <p:cNvPr id="27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Solving Business Problems with R</a:t>
            </a:r>
          </a:p>
        </p:txBody>
      </p:sp>
      <p:sp>
        <p:nvSpPr>
          <p:cNvPr id="29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bg1"/>
                </a:solidFill>
                <a:latin typeface="+mn-lt"/>
              </a:rPr>
              <a:t>Caroline Kjær Børsting</a:t>
            </a:r>
          </a:p>
        </p:txBody>
      </p:sp>
      <p:pic>
        <p:nvPicPr>
          <p:cNvPr id="23" name="Billed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7999"/>
          </a:xfrm>
          <a:prstGeom prst="rect">
            <a:avLst/>
          </a:prstGeom>
        </p:spPr>
      </p:pic>
      <p:pic>
        <p:nvPicPr>
          <p:cNvPr id="285007031" name="Secondary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pic>
        <p:nvPicPr>
          <p:cNvPr id="16" name="Logo BS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199"/>
          </a:xfrm>
          <a:prstGeom prst="rect">
            <a:avLst/>
          </a:prstGeom>
        </p:spPr>
      </p:pic>
      <p:sp>
        <p:nvSpPr>
          <p:cNvPr id="17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7851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sz="900" cap="all" spc="40" baseline="0" dirty="0">
                <a:solidFill>
                  <a:schemeClr val="bg1"/>
                </a:solidFill>
                <a:latin typeface="+mn-lt"/>
              </a:rPr>
              <a:t>
Aarhus University</a:t>
            </a:r>
          </a:p>
          <a:p>
            <a:pPr>
              <a:lnSpc>
                <a:spcPct val="100000"/>
              </a:lnSpc>
              <a:defRPr/>
            </a:pPr>
            <a:endParaRPr lang="en-GB" sz="900" cap="all" spc="40" baseline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900" b="1" i="0" u="none" strike="noStrike" cap="all" normalizeH="0" baseline="0" noProof="1">
                <a:ln>
                  <a:noFill/>
                </a:ln>
                <a:solidFill>
                  <a:schemeClr val="bg1"/>
                </a:solidFill>
                <a:effectLst/>
                <a:latin typeface="AU Passata" pitchFamily="34" charset="0"/>
              </a:rPr>
              <a:t>
Department of Management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900" b="1" i="0" u="none" strike="noStrike" cap="all" normalizeH="0" baseline="0" noProof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39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960079"/>
            <a:ext cx="10220325" cy="393748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5" name="TextBox 4"/>
          <p:cNvSpPr txBox="1"/>
          <p:nvPr userDrawn="1"/>
        </p:nvSpPr>
        <p:spPr>
          <a:xfrm>
            <a:off x="-1973598" y="340161"/>
            <a:ext cx="1825892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 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ændr 2. linje til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and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vid baggrund"/>
          <p:cNvSpPr/>
          <p:nvPr userDrawn="1"/>
        </p:nvSpPr>
        <p:spPr bwMode="auto">
          <a:xfrm>
            <a:off x="0" y="-1"/>
            <a:ext cx="12193200" cy="5894387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6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913" y="228627"/>
            <a:ext cx="11556000" cy="752101"/>
          </a:xfrm>
        </p:spPr>
        <p:txBody>
          <a:bodyPr anchor="t" anchorCtr="0"/>
          <a:lstStyle/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5838" y="1373021"/>
            <a:ext cx="10220325" cy="4521366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7128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5" userDrawn="1">
          <p15:clr>
            <a:srgbClr val="00000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200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990000" y="1045684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800" y="230400"/>
            <a:ext cx="5644263" cy="752400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GB" dirty="0"/>
              <a:t>Insert title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1371600"/>
            <a:ext cx="4975225" cy="4525964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0198" y="315913"/>
            <a:ext cx="5644110" cy="558165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340161"/>
            <a:ext cx="18258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én linje</a:t>
            </a:r>
            <a:endParaRPr lang="en-GB"/>
          </a:p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Light eller AU Passata Bold</a:t>
            </a:r>
            <a:endParaRPr lang="en-GB" sz="4799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787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5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vid baggrund"/>
          <p:cNvSpPr/>
          <p:nvPr userDrawn="1"/>
        </p:nvSpPr>
        <p:spPr bwMode="auto">
          <a:xfrm>
            <a:off x="0" y="0"/>
            <a:ext cx="12193200" cy="5911011"/>
          </a:xfrm>
          <a:prstGeom prst="rect">
            <a:avLst/>
          </a:prstGeom>
          <a:solidFill>
            <a:schemeClr val="bg1"/>
          </a:solidFill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AU Passata" pitchFamily="34" charset="0"/>
            </a:endParaRPr>
          </a:p>
        </p:txBody>
      </p:sp>
      <p:sp>
        <p:nvSpPr>
          <p:cNvPr id="15" name="Black Rectangle"/>
          <p:cNvSpPr/>
          <p:nvPr userDrawn="1"/>
        </p:nvSpPr>
        <p:spPr>
          <a:xfrm>
            <a:off x="1001075" y="2694542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38" y="1484784"/>
            <a:ext cx="4975225" cy="971980"/>
          </a:xfrm>
        </p:spPr>
        <p:txBody>
          <a:bodyPr anchor="b" anchorCtr="0"/>
          <a:lstStyle>
            <a:lvl1pPr>
              <a:lnSpc>
                <a:spcPct val="95000"/>
              </a:lnSpc>
              <a:defRPr sz="3000"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85838" y="3010711"/>
            <a:ext cx="4975225" cy="1858449"/>
          </a:xfrm>
        </p:spPr>
        <p:txBody>
          <a:bodyPr/>
          <a:lstStyle>
            <a:lvl1pPr marL="0" indent="0">
              <a:buFont typeface="Calibri" panose="020F0502020204030204" pitchFamily="34" charset="0"/>
              <a:buChar char="​"/>
              <a:defRPr/>
            </a:lvl1pPr>
            <a:lvl5pPr>
              <a:defRPr/>
            </a:lvl5pPr>
          </a:lstStyle>
          <a:p>
            <a:pPr lvl="0"/>
            <a:r>
              <a:rPr lang="en-GB" dirty="0"/>
              <a:t>Click to edit Master text styles</a:t>
            </a:r>
            <a:endParaRPr lang="en-GB"/>
          </a:p>
          <a:p>
            <a:pPr lvl="1"/>
            <a:r>
              <a:rPr lang="en-GB" dirty="0"/>
              <a:t>Second level</a:t>
            </a:r>
            <a:endParaRPr lang="en-GB"/>
          </a:p>
          <a:p>
            <a:pPr lvl="2"/>
            <a:r>
              <a:rPr lang="en-GB" dirty="0"/>
              <a:t>Third level</a:t>
            </a:r>
            <a:endParaRPr lang="en-GB"/>
          </a:p>
          <a:p>
            <a:pPr lvl="3"/>
            <a:r>
              <a:rPr lang="en-GB" dirty="0"/>
              <a:t>Fourth level</a:t>
            </a:r>
            <a:endParaRPr lang="en-GB"/>
          </a:p>
          <a:p>
            <a:pPr lvl="4"/>
            <a:r>
              <a:rPr lang="en-GB" dirty="0"/>
              <a:t>Fifth level</a:t>
            </a:r>
            <a:endParaRPr lang="en-GB"/>
          </a:p>
          <a:p>
            <a:pPr lvl="5"/>
            <a:r>
              <a:rPr lang="en-GB" dirty="0"/>
              <a:t>6</a:t>
            </a:r>
            <a:endParaRPr lang="en-GB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31600" y="315913"/>
            <a:ext cx="5644800" cy="5583600"/>
          </a:xfrm>
        </p:spPr>
        <p:txBody>
          <a:bodyPr/>
          <a:lstStyle>
            <a:lvl1pPr marL="0" indent="0"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TextBox 8"/>
          <p:cNvSpPr txBox="1"/>
          <p:nvPr userDrawn="1"/>
        </p:nvSpPr>
        <p:spPr>
          <a:xfrm>
            <a:off x="-1973598" y="1780882"/>
            <a:ext cx="182589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GB" sz="100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Overskrift to</a:t>
            </a:r>
            <a:r>
              <a:rPr lang="en-GB" sz="1000" baseline="0" noProof="1">
                <a:solidFill>
                  <a:schemeClr val="tx1">
                    <a:lumMod val="75000"/>
                    <a:lumOff val="25000"/>
                  </a:schemeClr>
                </a:solidFill>
              </a:rPr>
              <a:t> linjer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Date Placeholder 4" hidden="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6" name="Footer Placeholder 5" hidden="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16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0" userDrawn="1">
          <p15:clr>
            <a:srgbClr val="A4A3A4"/>
          </p15:clr>
        </p15:guide>
        <p15:guide id="2" pos="3755" userDrawn="1">
          <p15:clr>
            <a:srgbClr val="A4A3A4"/>
          </p15:clr>
        </p15:guide>
        <p15:guide id="3" orient="horz" pos="3069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115596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Date Placeholder 5" hidden="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Footer Placeholder 6" hidden="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618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"/>
          <p:cNvSpPr>
            <a:spLocks noGrp="1"/>
          </p:cNvSpPr>
          <p:nvPr>
            <p:ph type="pic" sz="quarter" idx="11" hasCustomPrompt="1"/>
          </p:nvPr>
        </p:nvSpPr>
        <p:spPr>
          <a:xfrm>
            <a:off x="316800" y="316800"/>
            <a:ext cx="5644800" cy="5583600"/>
          </a:xfr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31600" y="316800"/>
            <a:ext cx="5644800" cy="558360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GB" dirty="0"/>
              <a:t>Click here and add image via Templafy Image Library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Date Placeholder 6" hidden="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8" name="Footer Placeholder 7" hidden="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7004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24" userDrawn="1">
          <p15:clr>
            <a:srgbClr val="A4A3A4"/>
          </p15:clr>
        </p15:guide>
        <p15:guide id="2" pos="375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Placeholder title 1"/>
          <p:cNvSpPr>
            <a:spLocks noGrp="1" noChangeArrowheads="1"/>
          </p:cNvSpPr>
          <p:nvPr>
            <p:ph type="title"/>
          </p:nvPr>
        </p:nvSpPr>
        <p:spPr bwMode="auto">
          <a:xfrm>
            <a:off x="315913" y="149115"/>
            <a:ext cx="11557000" cy="130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title style</a:t>
            </a:r>
            <a:endParaRPr lang="en-GB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85838" y="1960079"/>
            <a:ext cx="10220325" cy="393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  <a:endParaRPr lang="en-GB"/>
          </a:p>
          <a:p>
            <a:pPr lvl="1"/>
            <a:r>
              <a:rPr lang="en-GB" noProof="0" dirty="0"/>
              <a:t>Second level</a:t>
            </a:r>
            <a:endParaRPr lang="en-GB"/>
          </a:p>
          <a:p>
            <a:pPr lvl="2"/>
            <a:r>
              <a:rPr lang="en-GB" noProof="0" dirty="0"/>
              <a:t>Third level</a:t>
            </a:r>
            <a:endParaRPr lang="en-GB"/>
          </a:p>
          <a:p>
            <a:pPr lvl="3"/>
            <a:r>
              <a:rPr lang="en-GB" noProof="0" dirty="0"/>
              <a:t>Fourth level</a:t>
            </a:r>
            <a:endParaRPr lang="en-GB"/>
          </a:p>
          <a:p>
            <a:pPr lvl="4"/>
            <a:r>
              <a:rPr lang="en-GB" noProof="0" dirty="0"/>
              <a:t>Fifth level</a:t>
            </a:r>
            <a:endParaRPr lang="en-GB"/>
          </a:p>
          <a:p>
            <a:pPr lvl="5"/>
            <a:r>
              <a:rPr lang="en-GB" noProof="0" dirty="0"/>
              <a:t>6 level</a:t>
            </a:r>
            <a:endParaRPr lang="en-GB"/>
          </a:p>
          <a:p>
            <a:pPr lvl="6"/>
            <a:r>
              <a:rPr lang="en-GB" noProof="0" dirty="0"/>
              <a:t>7 level</a:t>
            </a:r>
            <a:endParaRPr lang="en-GB"/>
          </a:p>
          <a:p>
            <a:pPr lvl="7"/>
            <a:r>
              <a:rPr lang="en-GB" noProof="0" dirty="0"/>
              <a:t>8 level</a:t>
            </a:r>
            <a:endParaRPr lang="en-GB"/>
          </a:p>
          <a:p>
            <a:pPr lvl="8"/>
            <a:r>
              <a:rPr lang="en-GB" noProof="0" dirty="0"/>
              <a:t>9 level</a:t>
            </a:r>
            <a:endParaRPr lang="en-GB"/>
          </a:p>
        </p:txBody>
      </p:sp>
      <p:pic>
        <p:nvPicPr>
          <p:cNvPr id="1442799944" name="SecondaryLogo_sort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06000" y="5997600"/>
            <a:ext cx="1740091" cy="558000"/>
          </a:xfrm>
          <a:prstGeom prst="rect">
            <a:avLst/>
          </a:prstGeom>
        </p:spPr>
      </p:pic>
      <p:sp>
        <p:nvSpPr>
          <p:cNvPr id="23" name="Black Rectangle"/>
          <p:cNvSpPr/>
          <p:nvPr userDrawn="1"/>
        </p:nvSpPr>
        <p:spPr>
          <a:xfrm>
            <a:off x="989440" y="1663088"/>
            <a:ext cx="647831" cy="4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799" dirty="0"/>
          </a:p>
          <a:p>
            <a:pPr algn="ctr"/>
            <a:endParaRPr lang="en-GB" sz="4799" dirty="0"/>
          </a:p>
        </p:txBody>
      </p:sp>
      <p:sp>
        <p:nvSpPr>
          <p:cNvPr id="19" name="FLD_Event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4476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3420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Solving Business Problems with R</a:t>
            </a:r>
          </a:p>
        </p:txBody>
      </p:sp>
      <p:sp>
        <p:nvSpPr>
          <p:cNvPr id="21" name="USR_Nam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44404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3420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Caroline Kjær Børsting</a:t>
            </a:r>
          </a:p>
        </p:txBody>
      </p:sp>
      <p:sp>
        <p:nvSpPr>
          <p:cNvPr id="27" name="Date_DateCustomA"/>
          <p:cNvSpPr txBox="1">
            <a:spLocks noChangeArrowheads="1"/>
          </p:cNvSpPr>
          <p:nvPr userDrawn="1"/>
        </p:nvSpPr>
        <p:spPr bwMode="auto">
          <a:xfrm>
            <a:off x="3691333" y="5997600"/>
            <a:ext cx="2271840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475200" rIns="0" bIns="0" anchor="t" anchorCtr="0">
            <a:spAutoFit/>
          </a:bodyPr>
          <a:lstStyle/>
          <a:p>
            <a:pPr algn="r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30 September 2021</a:t>
            </a:r>
          </a:p>
        </p:txBody>
      </p:sp>
      <p:sp>
        <p:nvSpPr>
          <p:cNvPr id="28" name="USR_Title"/>
          <p:cNvSpPr txBox="1">
            <a:spLocks noChangeArrowheads="1"/>
          </p:cNvSpPr>
          <p:nvPr userDrawn="1"/>
        </p:nvSpPr>
        <p:spPr bwMode="auto">
          <a:xfrm>
            <a:off x="6240044" y="5997600"/>
            <a:ext cx="2982416" cy="582176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lIns="0" tIns="475200" rIns="0" bIns="0" anchor="t" anchorCtr="0">
            <a:spAutoFit/>
          </a:bodyPr>
          <a:lstStyle/>
          <a:p>
            <a:pPr algn="l">
              <a:lnSpc>
                <a:spcPct val="95000"/>
              </a:lnSpc>
              <a:defRPr/>
            </a:pPr>
            <a:r>
              <a:rPr lang="en-GB" sz="700" b="0" cap="all" baseline="0" dirty="0">
                <a:solidFill>
                  <a:schemeClr val="tx1"/>
                </a:solidFill>
                <a:latin typeface="+mn-lt"/>
              </a:rPr>
              <a:t>PhD Student</a:t>
            </a:r>
          </a:p>
        </p:txBody>
      </p:sp>
      <p:pic>
        <p:nvPicPr>
          <p:cNvPr id="10" name="Billede streg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200" y="5997600"/>
            <a:ext cx="71734" cy="558000"/>
          </a:xfrm>
          <a:prstGeom prst="rect">
            <a:avLst/>
          </a:prstGeom>
        </p:spPr>
      </p:pic>
      <p:sp>
        <p:nvSpPr>
          <p:cNvPr id="25" name="OFF_logo2Computed"/>
          <p:cNvSpPr txBox="1">
            <a:spLocks noChangeArrowheads="1"/>
          </p:cNvSpPr>
          <p:nvPr userDrawn="1"/>
        </p:nvSpPr>
        <p:spPr bwMode="auto">
          <a:xfrm>
            <a:off x="972000" y="5997600"/>
            <a:ext cx="2350045" cy="445030"/>
          </a:xfrm>
          <a:prstGeom prst="rect">
            <a:avLst/>
          </a:prstGeom>
          <a:noFill/>
          <a:ln w="1778" algn="ctr">
            <a:noFill/>
            <a:miter lim="800000"/>
            <a:headEnd/>
            <a:tailEnd/>
          </a:ln>
          <a:effectLst/>
        </p:spPr>
        <p:txBody>
          <a:bodyPr wrap="square" lIns="0" tIns="169200" rIns="0" bIns="0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GB" sz="900" cap="all" spc="40" baseline="0" dirty="0">
                <a:solidFill>
                  <a:schemeClr val="tx1"/>
                </a:solidFill>
                <a:latin typeface="+mn-lt"/>
              </a:rPr>
              <a:t>
Aarhus University</a:t>
            </a:r>
          </a:p>
          <a:p>
            <a:pPr>
              <a:lnSpc>
                <a:spcPct val="100000"/>
              </a:lnSpc>
              <a:defRPr/>
            </a:pPr>
            <a:endParaRPr lang="en-GB" sz="900" cap="all" spc="40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OFF_logo1Computed"/>
          <p:cNvSpPr/>
          <p:nvPr userDrawn="1"/>
        </p:nvSpPr>
        <p:spPr bwMode="auto">
          <a:xfrm>
            <a:off x="971999" y="5997600"/>
            <a:ext cx="65" cy="313350"/>
          </a:xfrm>
          <a:prstGeom prst="rect">
            <a:avLst/>
          </a:prstGeom>
          <a:noFill/>
          <a:ln w="1778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3600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r>
              <a:rPr kumimoji="0" lang="en-GB" sz="900" b="1" i="0" u="none" strike="noStrike" cap="all" normalizeH="0" baseline="0" noProof="1">
                <a:ln>
                  <a:noFill/>
                </a:ln>
                <a:solidFill>
                  <a:schemeClr val="tx1"/>
                </a:solidFill>
                <a:effectLst/>
                <a:latin typeface="AU Passata" pitchFamily="34" charset="0"/>
              </a:rPr>
              <a:t>
Department of Management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en-GB" sz="900" b="1" i="0" u="none" strike="noStrike" cap="all" normalizeH="0" baseline="0" noProof="1">
              <a:ln>
                <a:noFill/>
              </a:ln>
              <a:solidFill>
                <a:schemeClr val="tx1"/>
              </a:solidFill>
              <a:effectLst/>
              <a:latin typeface="AU Passata" pitchFamily="34" charset="0"/>
            </a:endParaRPr>
          </a:p>
        </p:txBody>
      </p:sp>
      <p:pic>
        <p:nvPicPr>
          <p:cNvPr id="15" name="Logo BSS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" y="5997600"/>
            <a:ext cx="600736" cy="601200"/>
          </a:xfrm>
          <a:prstGeom prst="rect">
            <a:avLst/>
          </a:prstGeom>
        </p:spPr>
      </p:pic>
      <p:sp>
        <p:nvSpPr>
          <p:cNvPr id="1030" name="Sidetal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808000" y="6580800"/>
            <a:ext cx="252000" cy="13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ts val="1200"/>
              </a:lnSpc>
              <a:buFontTx/>
              <a:buNone/>
              <a:defRPr sz="700" spc="40" baseline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E90C1E0A-682D-40DC-B1EA-26C007FDC330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2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">
                <a:noFill/>
              </a:defRPr>
            </a:lvl1pPr>
          </a:lstStyle>
          <a:p>
            <a:fld id="{E7B83056-E73A-4EB1-8793-61FB59C07FBC}" type="datetimeFigureOut">
              <a:rPr lang="en-GB" smtClean="0"/>
              <a:pPr/>
              <a:t>30/09/2021</a:t>
            </a:fld>
            <a:r>
              <a:rPr lang="en-GB"/>
              <a:t>30/09/2021</a:t>
            </a:r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3"/>
          </p:nvPr>
        </p:nvSpPr>
        <p:spPr>
          <a:xfrm>
            <a:off x="0" y="7020000"/>
            <a:ext cx="0" cy="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">
                <a:noFill/>
              </a:defRPr>
            </a:lvl1pPr>
          </a:lstStyle>
          <a:p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6" r:id="rId2"/>
    <p:sldLayoutId id="2147483673" r:id="rId3"/>
    <p:sldLayoutId id="2147483666" r:id="rId4"/>
    <p:sldLayoutId id="2147483662" r:id="rId5"/>
    <p:sldLayoutId id="2147483649" r:id="rId6"/>
    <p:sldLayoutId id="2147483669" r:id="rId7"/>
    <p:sldLayoutId id="2147483661" r:id="rId8"/>
    <p:sldLayoutId id="2147483668" r:id="rId9"/>
    <p:sldLayoutId id="2147483663" r:id="rId10"/>
    <p:sldLayoutId id="2147483670" r:id="rId11"/>
    <p:sldLayoutId id="2147483654" r:id="rId12"/>
    <p:sldLayoutId id="2147483664" r:id="rId13"/>
    <p:sldLayoutId id="2147483671" r:id="rId14"/>
    <p:sldLayoutId id="2147483650" r:id="rId15"/>
    <p:sldLayoutId id="2147483655" r:id="rId16"/>
    <p:sldLayoutId id="2147483651" r:id="rId17"/>
    <p:sldLayoutId id="2147483679" r:id="rId18"/>
    <p:sldLayoutId id="2147483658" r:id="rId19"/>
  </p:sldLayoutIdLst>
  <p:hf sldNum="0" hdr="0" ftr="0"/>
  <p:txStyles>
    <p:titleStyle>
      <a:lvl1pPr algn="l" rtl="0" eaLnBrk="1" fontAlgn="base" hangingPunct="1">
        <a:lnSpc>
          <a:spcPct val="89000"/>
        </a:lnSpc>
        <a:spcBef>
          <a:spcPct val="0"/>
        </a:spcBef>
        <a:spcAft>
          <a:spcPct val="0"/>
        </a:spcAft>
        <a:defRPr sz="4500" b="1" cap="all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2pPr>
      <a:lvl3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3pPr>
      <a:lvl4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4pPr>
      <a:lvl5pPr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5pPr>
      <a:lvl6pPr marL="4572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6pPr>
      <a:lvl7pPr marL="9144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7pPr>
      <a:lvl8pPr marL="13716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8pPr>
      <a:lvl9pPr marL="1828800" algn="l" rtl="0" eaLnBrk="1" fontAlgn="base" hangingPunct="1">
        <a:lnSpc>
          <a:spcPct val="83000"/>
        </a:lnSpc>
        <a:spcBef>
          <a:spcPct val="0"/>
        </a:spcBef>
        <a:spcAft>
          <a:spcPct val="0"/>
        </a:spcAft>
        <a:defRPr sz="4000">
          <a:solidFill>
            <a:schemeClr val="bg2"/>
          </a:solidFill>
          <a:latin typeface="AU Passata" pitchFamily="34" charset="0"/>
        </a:defRPr>
      </a:lvl9pPr>
    </p:titleStyle>
    <p:bodyStyle>
      <a:lvl1pPr marL="0" indent="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Calibri" panose="020F0502020204030204" pitchFamily="34" charset="0"/>
        <a:buChar char="​"/>
        <a:defRPr sz="2000" b="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2pPr>
      <a:lvl3pPr marL="75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3pPr>
      <a:lvl4pPr marL="115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1512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6pPr>
      <a:lvl7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7pPr>
      <a:lvl8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8pPr>
      <a:lvl9pPr marL="1836000" indent="-180000" algn="l" rtl="0" eaLnBrk="1" fontAlgn="base" hangingPunct="1">
        <a:lnSpc>
          <a:spcPct val="99000"/>
        </a:lnSpc>
        <a:spcBef>
          <a:spcPts val="6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3715" userDrawn="1">
          <p15:clr>
            <a:srgbClr val="000000"/>
          </p15:clr>
        </p15:guide>
        <p15:guide id="5" orient="horz" pos="4131" userDrawn="1">
          <p15:clr>
            <a:srgbClr val="A4A3A4"/>
          </p15:clr>
        </p15:guide>
        <p15:guide id="6" pos="7479" userDrawn="1">
          <p15:clr>
            <a:srgbClr val="A4A3A4"/>
          </p15:clr>
        </p15:guide>
        <p15:guide id="7" orient="horz" pos="1234" userDrawn="1">
          <p15:clr>
            <a:srgbClr val="000000"/>
          </p15:clr>
        </p15:guide>
        <p15:guide id="8" pos="7059" userDrawn="1">
          <p15:clr>
            <a:srgbClr val="000000"/>
          </p15:clr>
        </p15:guide>
        <p15:guide id="9" pos="199" userDrawn="1">
          <p15:clr>
            <a:srgbClr val="A4A3A4"/>
          </p15:clr>
        </p15:guide>
        <p15:guide id="10" pos="621" userDrawn="1">
          <p15:clr>
            <a:srgbClr val="000000"/>
          </p15:clr>
        </p15:guide>
        <p15:guide id="11" orient="horz" pos="19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626911/easy-interactive-ggplot-graphs-in-r-with-ggiraph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rstudio.cloud/learn/primers/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85838" y="2620842"/>
            <a:ext cx="10220325" cy="1384995"/>
          </a:xfrm>
        </p:spPr>
        <p:txBody>
          <a:bodyPr/>
          <a:lstStyle/>
          <a:p>
            <a:r>
              <a:rPr lang="en-GB" dirty="0"/>
              <a:t>Tutorial #4</a:t>
            </a:r>
            <a:br>
              <a:rPr lang="en-GB" dirty="0"/>
            </a:br>
            <a:r>
              <a:rPr lang="en-GB" sz="4000" dirty="0"/>
              <a:t>Data visualization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8320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pic>
        <p:nvPicPr>
          <p:cNvPr id="6146" name="Picture 2" descr="Word cloud – COVID-19 SOCIAL SCIENCE LAB">
            <a:extLst>
              <a:ext uri="{FF2B5EF4-FFF2-40B4-BE49-F238E27FC236}">
                <a16:creationId xmlns:a16="http://schemas.microsoft.com/office/drawing/2014/main" id="{0211E4D1-5A33-FD4C-8402-B106ED5E2C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1628800"/>
            <a:ext cx="5171565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45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pic>
        <p:nvPicPr>
          <p:cNvPr id="7170" name="Picture 2" descr="Polar coordinates — coord_polar • ggplot2">
            <a:extLst>
              <a:ext uri="{FF2B5EF4-FFF2-40B4-BE49-F238E27FC236}">
                <a16:creationId xmlns:a16="http://schemas.microsoft.com/office/drawing/2014/main" id="{21FF836F-5B04-7A4C-BAF3-98DDC681E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70" y="1839814"/>
            <a:ext cx="6335637" cy="391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737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389854-ECCA-6E44-BBB0-829657D24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8196" name="Picture 4" descr="Raincloud plots: a multi-platform tool for... | Wellcome Open Research">
            <a:extLst>
              <a:ext uri="{FF2B5EF4-FFF2-40B4-BE49-F238E27FC236}">
                <a16:creationId xmlns:a16="http://schemas.microsoft.com/office/drawing/2014/main" id="{A97ADF71-B21C-C643-A5E6-C84420DE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60" y="1722824"/>
            <a:ext cx="5551662" cy="415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75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6F1F6A-4A32-9145-B128-7460D9D10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9218" name="Picture 2" descr="From CSV To Heatmap With Leaflet - Digital Geography">
            <a:extLst>
              <a:ext uri="{FF2B5EF4-FFF2-40B4-BE49-F238E27FC236}">
                <a16:creationId xmlns:a16="http://schemas.microsoft.com/office/drawing/2014/main" id="{081EF963-BFB7-D945-AC85-62A457DF1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83" y="2204864"/>
            <a:ext cx="5659612" cy="295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828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A001BD-201F-DD4E-BA0F-24CC756A0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 dirty="0"/>
          </a:p>
        </p:txBody>
      </p:sp>
      <p:pic>
        <p:nvPicPr>
          <p:cNvPr id="10242" name="Picture 2" descr="gganimate: How to Create Plots with Beautiful Animation in R - Datanovia">
            <a:extLst>
              <a:ext uri="{FF2B5EF4-FFF2-40B4-BE49-F238E27FC236}">
                <a16:creationId xmlns:a16="http://schemas.microsoft.com/office/drawing/2014/main" id="{B2E030EC-CD28-BD49-BC62-B7E80281E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1383805"/>
            <a:ext cx="4272135" cy="4272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61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90380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pic>
        <p:nvPicPr>
          <p:cNvPr id="12290" name="Picture 2" descr="Easy interactive ggplot graphs in R with ggiraph | InfoWorld">
            <a:extLst>
              <a:ext uri="{FF2B5EF4-FFF2-40B4-BE49-F238E27FC236}">
                <a16:creationId xmlns:a16="http://schemas.microsoft.com/office/drawing/2014/main" id="{9231A577-C687-E941-94D4-C778BBC27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59" y="2001457"/>
            <a:ext cx="7102524" cy="359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69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263C-BB3C-8D47-BAB6-F736BBEC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66E4A-E67F-5948-AD7C-51832534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98031-7A95-DD43-86E9-6A6D217DF630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E8A7A2-E12F-9645-8542-AFFB42031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869" y="476672"/>
            <a:ext cx="7783086" cy="5564907"/>
          </a:xfrm>
        </p:spPr>
      </p:pic>
    </p:spTree>
    <p:extLst>
      <p:ext uri="{BB962C8B-B14F-4D97-AF65-F5344CB8AC3E}">
        <p14:creationId xmlns:p14="http://schemas.microsoft.com/office/powerpoint/2010/main" val="339027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6412" y="260648"/>
            <a:ext cx="11556000" cy="752101"/>
          </a:xfrm>
        </p:spPr>
        <p:txBody>
          <a:bodyPr/>
          <a:lstStyle/>
          <a:p>
            <a:r>
              <a:rPr lang="en-GB" dirty="0"/>
              <a:t>Exercise: </a:t>
            </a:r>
            <a:r>
              <a:rPr lang="en-GB"/>
              <a:t>Visualizations in r</a:t>
            </a:r>
            <a:endParaRPr lang="en-GB" dirty="0"/>
          </a:p>
        </p:txBody>
      </p:sp>
      <p:pic>
        <p:nvPicPr>
          <p:cNvPr id="13314" name="Picture 2" descr="Slide in AAPL stock price continues into 5th day, but needs to be viewed in  context, say analysts - 9to5Mac">
            <a:extLst>
              <a:ext uri="{FF2B5EF4-FFF2-40B4-BE49-F238E27FC236}">
                <a16:creationId xmlns:a16="http://schemas.microsoft.com/office/drawing/2014/main" id="{99B768EF-F00C-164F-9E59-7569F3D4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1181100"/>
            <a:ext cx="44958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Nykaa Fashion – Online Shopping App – Applications sur Google Play">
            <a:extLst>
              <a:ext uri="{FF2B5EF4-FFF2-40B4-BE49-F238E27FC236}">
                <a16:creationId xmlns:a16="http://schemas.microsoft.com/office/drawing/2014/main" id="{7FA99E8A-56F4-A74B-AB08-8A9BC50C7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198" y="1409480"/>
            <a:ext cx="3240360" cy="201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Not just “a few bad apples”: U.S. police kill civilians at much higher  rates than other countries | Prison Policy Initiative">
            <a:extLst>
              <a:ext uri="{FF2B5EF4-FFF2-40B4-BE49-F238E27FC236}">
                <a16:creationId xmlns:a16="http://schemas.microsoft.com/office/drawing/2014/main" id="{BF6AB4A7-CA6A-6D41-8548-98FE8337B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96" y="3597351"/>
            <a:ext cx="4176464" cy="241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Africa: The many measures of poverty - per capita GDP, adult literacy rate, life  expectancy - World | ReliefWeb">
            <a:extLst>
              <a:ext uri="{FF2B5EF4-FFF2-40B4-BE49-F238E27FC236}">
                <a16:creationId xmlns:a16="http://schemas.microsoft.com/office/drawing/2014/main" id="{5A17BC11-F39D-5644-96E8-1DCA6BB3D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3721394"/>
            <a:ext cx="4737347" cy="20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0497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B9621-1341-C343-9A57-2123D8E73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DK" dirty="0"/>
              <a:t>ptional exercie: ggiraph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1B8E6-AAD9-4145-ABA8-25CE3F675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773" y="5229200"/>
            <a:ext cx="9864279" cy="752102"/>
          </a:xfrm>
        </p:spPr>
        <p:txBody>
          <a:bodyPr/>
          <a:lstStyle/>
          <a:p>
            <a:pPr algn="ctr"/>
            <a:r>
              <a:rPr lang="en-US" sz="1600" dirty="0">
                <a:hlinkClick r:id="rId3"/>
              </a:rPr>
              <a:t>https://www.infoworld.com/article/3626911/easy-interactive-ggplot-graphs-in-r-with-ggiraph.html</a:t>
            </a:r>
            <a:endParaRPr lang="en-US" sz="1600" dirty="0"/>
          </a:p>
          <a:p>
            <a:pPr algn="ctr"/>
            <a:endParaRPr lang="en-DK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1C8C-9099-794B-97B0-4A5A28F7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23B34-2564-B340-B377-96E53D68989A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pic>
        <p:nvPicPr>
          <p:cNvPr id="15362" name="Picture 2" descr="Make ggplot2 Graphics Interactive • ggiraph package">
            <a:extLst>
              <a:ext uri="{FF2B5EF4-FFF2-40B4-BE49-F238E27FC236}">
                <a16:creationId xmlns:a16="http://schemas.microsoft.com/office/drawing/2014/main" id="{3F6DE920-524F-F341-A7CA-25D50DD0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47" y="1604462"/>
            <a:ext cx="25400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81557-A0B2-D740-95E1-307B97E0C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364" y="1208841"/>
            <a:ext cx="4608512" cy="372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4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EDD98-577D-2A44-B45B-CFCE449E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DK" dirty="0"/>
              <a:t>ptional exercise: Rstudio cloud primer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B4B9F-7764-F440-896B-3E63649C1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6312C-9DB3-E049-A768-2A69376D125E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pic>
        <p:nvPicPr>
          <p:cNvPr id="16386" name="Picture 2" descr="Create a new ggplot — ggplot • ggplot2">
            <a:extLst>
              <a:ext uri="{FF2B5EF4-FFF2-40B4-BE49-F238E27FC236}">
                <a16:creationId xmlns:a16="http://schemas.microsoft.com/office/drawing/2014/main" id="{0BE28353-05EF-3941-AF11-0DDE5956B2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433" y="1978874"/>
            <a:ext cx="2521957" cy="29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643EC-C00C-A443-A4FF-D9FCDB4EFB8F}"/>
              </a:ext>
            </a:extLst>
          </p:cNvPr>
          <p:cNvSpPr txBox="1"/>
          <p:nvPr/>
        </p:nvSpPr>
        <p:spPr>
          <a:xfrm>
            <a:off x="3864520" y="4998862"/>
            <a:ext cx="7086600" cy="611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hlinkClick r:id="rId4"/>
              </a:rPr>
              <a:t>https://rstudio.cloud/learn/primers/3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59066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Different plot types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Exercises: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/>
              <a:t>Exercise: Visualizations of four different data sets.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/>
              <a:t>Optional exercise: Make interactive plots using </a:t>
            </a:r>
            <a:r>
              <a:rPr lang="en-GB" dirty="0" err="1"/>
              <a:t>ggiraph</a:t>
            </a:r>
            <a:r>
              <a:rPr lang="en-GB" dirty="0"/>
              <a:t>.</a:t>
            </a:r>
          </a:p>
          <a:p>
            <a:pPr marL="889200" lvl="1" indent="-457200">
              <a:buFont typeface="+mj-lt"/>
              <a:buAutoNum type="arabicPeriod"/>
            </a:pPr>
            <a:r>
              <a:rPr lang="en-GB" dirty="0"/>
              <a:t>Optional exercise: </a:t>
            </a:r>
            <a:r>
              <a:rPr lang="en-GB" dirty="0" err="1"/>
              <a:t>Rstudio</a:t>
            </a:r>
            <a:r>
              <a:rPr lang="en-GB" dirty="0"/>
              <a:t> Cloud primer on visualizations.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3365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C88F-0C12-7B48-AD25-A18882FB9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EBD42-020A-2241-892D-856C04141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K" dirty="0"/>
              <a:t>Date: 07.10.2021</a:t>
            </a:r>
          </a:p>
          <a:p>
            <a:r>
              <a:rPr lang="en-DK" dirty="0"/>
              <a:t>Topic: Exploratory data analysis</a:t>
            </a:r>
          </a:p>
          <a:p>
            <a:r>
              <a:rPr lang="en-DK" dirty="0"/>
              <a:t>Exercise: Explore a dataset I provide. Gather insights. Present. </a:t>
            </a:r>
          </a:p>
          <a:p>
            <a:r>
              <a:rPr lang="en-DK" dirty="0"/>
              <a:t>Before class: Finish exercises in “Tutorial4_visualizations.Rmd” script. </a:t>
            </a:r>
          </a:p>
          <a:p>
            <a:endParaRPr lang="en-DK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93CEF-6386-424E-B82A-4F5D6A74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0584F-9040-0F47-9274-0AC882965427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</p:spTree>
    <p:extLst>
      <p:ext uri="{BB962C8B-B14F-4D97-AF65-F5344CB8AC3E}">
        <p14:creationId xmlns:p14="http://schemas.microsoft.com/office/powerpoint/2010/main" val="412416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13969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8FE530-8BA6-CB4B-8BF3-9291878EB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2" y="803779"/>
            <a:ext cx="6843812" cy="51328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</p:spTree>
    <p:extLst>
      <p:ext uri="{BB962C8B-B14F-4D97-AF65-F5344CB8AC3E}">
        <p14:creationId xmlns:p14="http://schemas.microsoft.com/office/powerpoint/2010/main" val="314613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8FE530-8BA6-CB4B-8BF3-9291878EB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2" y="803779"/>
            <a:ext cx="6843812" cy="513285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85177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pic>
        <p:nvPicPr>
          <p:cNvPr id="1026" name="Picture 2" descr="Connect observations — geom_path • ggplot2">
            <a:extLst>
              <a:ext uri="{FF2B5EF4-FFF2-40B4-BE49-F238E27FC236}">
                <a16:creationId xmlns:a16="http://schemas.microsoft.com/office/drawing/2014/main" id="{F2254545-8C6C-D642-A4E7-AC26E7DF46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0" y="1711993"/>
            <a:ext cx="5564375" cy="343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92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6556A4-F7DC-D144-9647-1C9D3CBE8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838" y="1960079"/>
            <a:ext cx="5408787" cy="3937484"/>
          </a:xfrm>
        </p:spPr>
        <p:txBody>
          <a:bodyPr/>
          <a:lstStyle/>
          <a:p>
            <a:pPr>
              <a:buNone/>
            </a:pPr>
            <a:endParaRPr lang="en-DK" dirty="0"/>
          </a:p>
        </p:txBody>
      </p:sp>
      <p:pic>
        <p:nvPicPr>
          <p:cNvPr id="2050" name="Picture 2" descr="Bar charts — geom_bar • ggplot2">
            <a:extLst>
              <a:ext uri="{FF2B5EF4-FFF2-40B4-BE49-F238E27FC236}">
                <a16:creationId xmlns:a16="http://schemas.microsoft.com/office/drawing/2014/main" id="{68137BBA-B5FC-9D4F-9F32-3EAFA65D4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5" y="1714500"/>
            <a:ext cx="55435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582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pic>
        <p:nvPicPr>
          <p:cNvPr id="3078" name="Picture 6" descr="Sensors | Free Full-Text | Virtual Sensing and Sensors Selection for  Efficient Temperature Monitoring in Indoor Environments | HTML">
            <a:extLst>
              <a:ext uri="{FF2B5EF4-FFF2-40B4-BE49-F238E27FC236}">
                <a16:creationId xmlns:a16="http://schemas.microsoft.com/office/drawing/2014/main" id="{CA3506C1-D4B0-DE49-B7B3-0964EF32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20" y="2204864"/>
            <a:ext cx="5808244" cy="292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98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pic>
        <p:nvPicPr>
          <p:cNvPr id="4098" name="Picture 2" descr="geom_density total AUC 1, instead of 1 for each group - Stack Overflow">
            <a:extLst>
              <a:ext uri="{FF2B5EF4-FFF2-40B4-BE49-F238E27FC236}">
                <a16:creationId xmlns:a16="http://schemas.microsoft.com/office/drawing/2014/main" id="{6902C27E-82E5-334F-85D1-77DE60606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80" y="1772816"/>
            <a:ext cx="5366617" cy="370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3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3F15-1EBA-6347-9D8A-A5EAC01CD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8D318-5E66-BF48-81AE-3897A90A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A1349-D5EC-BB40-9747-327532377ECD}" type="datetime1">
              <a:rPr lang="en-GB" smtClean="0"/>
              <a:t>30/09/2021</a:t>
            </a:fld>
            <a:r>
              <a:rPr lang="en-GB"/>
              <a:t>30/09/2021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4AAFD6-0A2C-CB47-9FDE-D640F75A4A0A}"/>
              </a:ext>
            </a:extLst>
          </p:cNvPr>
          <p:cNvSpPr txBox="1"/>
          <p:nvPr/>
        </p:nvSpPr>
        <p:spPr>
          <a:xfrm>
            <a:off x="8110636" y="1124744"/>
            <a:ext cx="2046266" cy="53490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Line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Bar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Box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Density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b="1" dirty="0">
                <a:latin typeface="+mn-lt"/>
              </a:rPr>
              <a:t>Scatter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Word clouds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Pie chart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Raincloud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Heatmap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Animated plots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DK" sz="18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(Interactive plots)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DK" sz="1800" dirty="0">
              <a:latin typeface="+mn-lt"/>
            </a:endParaRPr>
          </a:p>
        </p:txBody>
      </p:sp>
      <p:pic>
        <p:nvPicPr>
          <p:cNvPr id="5122" name="Picture 2" descr="Create a scatter plot with ggplot | R-bloggers">
            <a:extLst>
              <a:ext uri="{FF2B5EF4-FFF2-40B4-BE49-F238E27FC236}">
                <a16:creationId xmlns:a16="http://schemas.microsoft.com/office/drawing/2014/main" id="{2A6D551F-9CD6-304A-B01F-8A4762D859A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850" y="1844824"/>
            <a:ext cx="4718357" cy="33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62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40367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47160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02858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6240379815497340"/>
</p:tagLst>
</file>

<file path=ppt/theme/theme1.xml><?xml version="1.0" encoding="utf-8"?>
<a:theme xmlns:a="http://schemas.openxmlformats.org/drawingml/2006/main" name="BSS 16:9">
  <a:themeElements>
    <a:clrScheme name="AU_Blue">
      <a:dk1>
        <a:srgbClr val="000000"/>
      </a:dk1>
      <a:lt1>
        <a:srgbClr val="FFFFFF"/>
      </a:lt1>
      <a:dk2>
        <a:srgbClr val="002546"/>
      </a:dk2>
      <a:lt2>
        <a:srgbClr val="002546"/>
      </a:lt2>
      <a:accent1>
        <a:srgbClr val="0A1439"/>
      </a:accent1>
      <a:accent2>
        <a:srgbClr val="183D83"/>
      </a:accent2>
      <a:accent3>
        <a:srgbClr val="87D1F4"/>
      </a:accent3>
      <a:accent4>
        <a:srgbClr val="33525F"/>
      </a:accent4>
      <a:accent5>
        <a:srgbClr val="548195"/>
      </a:accent5>
      <a:accent6>
        <a:srgbClr val="C6C6C6"/>
      </a:accent6>
      <a:hlink>
        <a:srgbClr val="03428E"/>
      </a:hlink>
      <a:folHlink>
        <a:srgbClr val="03428E"/>
      </a:folHlink>
    </a:clrScheme>
    <a:fontScheme name="AU Passata">
      <a:majorFont>
        <a:latin typeface="AU Passata"/>
        <a:ea typeface=""/>
        <a:cs typeface=""/>
      </a:majorFont>
      <a:minorFont>
        <a:latin typeface="AU Pass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sz="1600" b="0" i="0" u="none" strike="noStrike" cap="none" normalizeH="0" baseline="0" dirty="0" err="1">
            <a:ln>
              <a:noFill/>
            </a:ln>
            <a:solidFill>
              <a:schemeClr val="bg1"/>
            </a:solidFill>
            <a:effectLst/>
            <a:latin typeface="AU Passat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778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ts val="3600"/>
          </a:lnSpc>
          <a:spcBef>
            <a:spcPct val="0"/>
          </a:spcBef>
          <a:spcAft>
            <a:spcPct val="0"/>
          </a:spcAft>
          <a:buClrTx/>
          <a:buSzTx/>
          <a:buFont typeface="AU Passata" pitchFamily="34" charset="0"/>
          <a:buNone/>
          <a:tabLst/>
          <a:defRPr kumimoji="0" lang="en-US" sz="3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U Passata" pitchFamily="34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5000"/>
          </a:lnSpc>
          <a:defRPr sz="1600" dirty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U PowerPoint Template 16-9.potx" id="{7A6F7BDC-B87C-43B1-A03F-8FC29EB8E4AA}" vid="{0342C178-0357-4DD1-B9D7-A15D067ACA9C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433</Words>
  <Application>Microsoft Macintosh PowerPoint</Application>
  <PresentationFormat>Custom</PresentationFormat>
  <Paragraphs>186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AU Passata Light</vt:lpstr>
      <vt:lpstr>AU Passata</vt:lpstr>
      <vt:lpstr>Calibri</vt:lpstr>
      <vt:lpstr>Arial</vt:lpstr>
      <vt:lpstr>Georgia</vt:lpstr>
      <vt:lpstr>BSS 16:9</vt:lpstr>
      <vt:lpstr>Tutorial #4 Data visualization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Visualizations in r</vt:lpstr>
      <vt:lpstr>Optional exercie: ggiraph</vt:lpstr>
      <vt:lpstr>Optional exercise: Rstudio cloud primer</vt:lpstr>
      <vt:lpstr>Next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modified xsi:type="dcterms:W3CDTF">2021-09-30T10:49:24Z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luginDependencies_0">
    <vt:lpwstr>{"635926855539746206:636045261152541358":[{"dependencyType":"DataSource","dependencyId":":","dependencyVersion":null},{"dependencyType":"DataSource","dependencyId":":","dependencyVersion":null},{"dependencyType":"DataSource","dependencyId":":","dependency</vt:lpwstr>
  </property>
  <property fmtid="{D5CDD505-2E9C-101B-9397-08002B2CF9AE}" pid="3" name="PluginDependencies_1">
    <vt:lpwstr>Version":null},{"dependencyType":"DataSource","dependencyId":":","dependencyVersion":null},{"dependencyType":"DataSource","dependencyId":":","dependencyVersion":null},{"dependencyType":"DataSource","dependencyId":":","dependencyVersion":null},{"dependency</vt:lpwstr>
  </property>
  <property fmtid="{D5CDD505-2E9C-101B-9397-08002B2CF9AE}" pid="4" name="PluginDependencies_2">
    <vt:lpwstr>Type":"DataSource","dependencyId":":","dependencyVersion":null},{"dependencyType":"DataSource","dependencyId":":","dependencyVersion":null},{"dependencyType":"DataSource","dependencyId":":","dependencyVersion":null},{"dependencyType":"DataSource","depende</vt:lpwstr>
  </property>
  <property fmtid="{D5CDD505-2E9C-101B-9397-08002B2CF9AE}" pid="5" name="PluginDependencies_3">
    <vt:lpwstr>ncyId":":","dependencyVersion":null},{"dependencyType":"DataSource","dependencyId":":","dependencyVersion":null},{"dependencyType":"DataSource","dependencyId":":","dependencyVersion":null},{"dependencyType":"DataSource","dependencyId":":","dependencyVersi</vt:lpwstr>
  </property>
  <property fmtid="{D5CDD505-2E9C-101B-9397-08002B2CF9AE}" pid="6" name="PluginDependencies_4">
    <vt:lpwstr>on":null},{"dependencyType":"DataSource","dependencyId":":","dependencyVersion":null},{"dependencyType":"DataSource","dependencyId":":","dependencyVersion":null},{"dependencyType":"DataSource","dependencyId":":","dependencyVersion":null},{"dependencyType"</vt:lpwstr>
  </property>
  <property fmtid="{D5CDD505-2E9C-101B-9397-08002B2CF9AE}" pid="7" name="PluginDependencies_5">
    <vt:lpwstr>:"DataSource","dependencyId":":","dependencyVersion":null},{"dependencyType":"DataSource","dependencyId":":","dependencyVersion":null},{"dependencyType":"DataSource","dependencyId":":","dependencyVersion":null},{"dependencyType":"DataSource","dependencyId</vt:lpwstr>
  </property>
  <property fmtid="{D5CDD505-2E9C-101B-9397-08002B2CF9AE}" pid="8" name="PluginDependencies_6">
    <vt:lpwstr>":":","dependencyVersion":null},{"dependencyType":"DataSource","dependencyId":":","dependencyVersion":null},{"dependencyType":"DataSource","dependencyId":":","dependencyVersion":null},{"dependencyType":"DataSource","dependencyId":":","dependencyVersion":n</vt:lpwstr>
  </property>
  <property fmtid="{D5CDD505-2E9C-101B-9397-08002B2CF9AE}" pid="9" name="PluginDependencies_7">
    <vt:lpwstr>ull},{"dependencyType":"DataSource","dependencyId":":","dependencyVersion":null},{"dependencyType":"DataSource","dependencyId":":","dependencyVersion":null},{"dependencyType":"DataSource","dependencyId":":","dependencyVersion":null},{"dependencyType":"Dat</vt:lpwstr>
  </property>
  <property fmtid="{D5CDD505-2E9C-101B-9397-08002B2CF9AE}" pid="10" name="PluginDependencies_8">
    <vt:lpwstr>aSource","dependencyId":":","dependencyVersion":null},{"dependencyType":"DataSource","dependencyId":":","dependencyVersion":null},{"dependencyType":"DataSource","dependencyId":":","dependencyVersion":null},{"dependencyType":"DataSource","dependencyId":":"</vt:lpwstr>
  </property>
  <property fmtid="{D5CDD505-2E9C-101B-9397-08002B2CF9AE}" pid="11" name="PluginDependencies_9">
    <vt:lpwstr>,"dependencyVersion":null},{"dependencyType":"DataSource","dependencyId":":","dependencyVersion":null},{"dependencyType":"DataSource","dependencyId":":","dependencyVersion":null},{"dependencyType":"DataSource","dependencyId":":","dependencyVersion":null},</vt:lpwstr>
  </property>
  <property fmtid="{D5CDD505-2E9C-101B-9397-08002B2CF9AE}" pid="12" name="PluginDependencies_10">
    <vt:lpwstr>{"dependencyType":"DataSource","dependencyId":":","dependencyVersion":null},{"dependencyType":"DataSource","dependencyId":":","dependencyVersion":null},{"dependencyType":"DataSource","dependencyId":":","dependencyVersion":null},{"dependencyType":"DataSour</vt:lpwstr>
  </property>
  <property fmtid="{D5CDD505-2E9C-101B-9397-08002B2CF9AE}" pid="13" name="PluginDependencies_11">
    <vt:lpwstr>ce","dependencyId":":","dependencyVersion":null},{"dependencyType":"DataSource","dependencyId":":","dependencyVersion":null},{"dependencyType":"DataSource","dependencyId":":","dependencyVersion":null},{"dependencyType":"DataSource","dependencyId":":","dep</vt:lpwstr>
  </property>
  <property fmtid="{D5CDD505-2E9C-101B-9397-08002B2CF9AE}" pid="14" name="PluginDependencies_12">
    <vt:lpwstr>endencyVersion":null},{"dependencyType":"DataSource","dependencyId":":","dependencyVersion":null},{"dependencyType":"DataSource","dependencyId":":","dependencyVersion":null},{"dependencyType":"DataSource","dependencyId":":","dependencyVersion":null},{"dep</vt:lpwstr>
  </property>
  <property fmtid="{D5CDD505-2E9C-101B-9397-08002B2CF9AE}" pid="15" name="PluginDependencies_13">
    <vt:lpwstr>endencyType":"DataSource","dependencyId":":","dependencyVersion":null},{"dependencyType":"DataSource","dependencyId":":","dependencyVersion":null},{"dependencyType":"DataSource","dependencyId":":","dependencyVersion":null},{"dependencyType":"DataSource","</vt:lpwstr>
  </property>
  <property fmtid="{D5CDD505-2E9C-101B-9397-08002B2CF9AE}" pid="16" name="PluginDependencies_14">
    <vt:lpwstr>dependencyId":":","dependencyVersion":null},{"dependencyType":"DataSource","dependencyId":":","dependencyVersion":null},{"dependencyType":"DataSource","dependencyId":":","dependencyVersion":null},{"dependencyType":"DataSource","dependencyId":":","dependen</vt:lpwstr>
  </property>
  <property fmtid="{D5CDD505-2E9C-101B-9397-08002B2CF9AE}" pid="17" name="PluginDependencies_15">
    <vt:lpwstr>cyVersion":null},{"dependencyType":"DataSource","dependencyId":":","dependencyVersion":null},{"dependencyType":"DataSource","dependencyId":":","dependencyVersion":null},{"dependencyType":"DataSource","dependencyId":":","dependencyVersion":null},{"dependen</vt:lpwstr>
  </property>
  <property fmtid="{D5CDD505-2E9C-101B-9397-08002B2CF9AE}" pid="18" name="PluginDependencies_16">
    <vt:lpwstr>cyType":"DataSource","dependencyId":":","dependencyVersion":null},{"dependencyType":"DataSource","dependencyId":":","dependencyVersion":null},{"dependencyType":"DataSource","dependencyId":":","dependencyVersion":null},{"dependencyType":"DataSource","depen</vt:lpwstr>
  </property>
  <property fmtid="{D5CDD505-2E9C-101B-9397-08002B2CF9AE}" pid="19" name="PluginDependencies_17">
    <vt:lpwstr>dencyId":":","dependencyVersion":null},{"dependencyType":"DataSource","dependencyId":":","dependencyVersion":null},{"dependencyType":"DataSource","dependencyId":":","dependencyVersion":null},{"dependencyType":"DataSource","dependencyId":":","dependencyVer</vt:lpwstr>
  </property>
  <property fmtid="{D5CDD505-2E9C-101B-9397-08002B2CF9AE}" pid="20" name="PluginDependencies_18">
    <vt:lpwstr>sion":null},{"dependencyType":"DataSource","dependencyId":":","dependencyVersion":null},{"dependencyType":"DataSource","dependencyId":":","dependencyVersion":null},{"dependencyType":"DataSource","dependencyId":":","dependencyVersion":null},{"dependencyTyp</vt:lpwstr>
  </property>
  <property fmtid="{D5CDD505-2E9C-101B-9397-08002B2CF9AE}" pid="21" name="PluginDependencies_19">
    <vt:lpwstr>e":"DataSource","dependencyId":":","dependencyVersion":null},{"dependencyType":"DataSource","dependencyId":":","dependencyVersion":null},{"dependencyType":"DataSource","dependencyId":":","dependencyVersion":null},{"dependencyType":"DataSource","dependency</vt:lpwstr>
  </property>
  <property fmtid="{D5CDD505-2E9C-101B-9397-08002B2CF9AE}" pid="22" name="PluginDependencies_20">
    <vt:lpwstr>Id":":","dependencyVersion":null},{"dependencyType":"DataSource","dependencyId":":","dependencyVersion":null},{"dependencyType":"DataSource","dependencyId":":","dependencyVersion":null},{"dependencyType":"DataSource","dependencyId":":","dependencyVersion"</vt:lpwstr>
  </property>
  <property fmtid="{D5CDD505-2E9C-101B-9397-08002B2CF9AE}" pid="23" name="PluginDependencies_21">
    <vt:lpwstr>:null},{"dependencyType":"DataSource","dependencyId":":","dependencyVersion":null},{"dependencyType":"DataSource","dependencyId":":","dependencyVersion":null},{"dependencyType":"DataSource","dependencyId":":","dependencyVersion":null},{"dependencyType":"D</vt:lpwstr>
  </property>
  <property fmtid="{D5CDD505-2E9C-101B-9397-08002B2CF9AE}" pid="24" name="PluginDependencies_22">
    <vt:lpwstr>ataSource","dependencyId":":","dependencyVersion":null},{"dependencyType":"DataSource","dependencyId":":","dependencyVersion":null},{"dependencyType":"DataSource","dependencyId":":","dependencyVersion":null},{"dependencyType":"DataSource","dependencyId":"</vt:lpwstr>
  </property>
  <property fmtid="{D5CDD505-2E9C-101B-9397-08002B2CF9AE}" pid="25" name="PluginDependencies_23">
    <vt:lpwstr>:","dependencyVersion":null},{"dependencyType":"DataSource","dependencyId":":","dependencyVersion":null},{"dependencyType":"DataSource","dependencyId":":","dependencyVersion":null},{"dependencyType":"DataSource","dependencyId":":","dependencyVersion":null</vt:lpwstr>
  </property>
  <property fmtid="{D5CDD505-2E9C-101B-9397-08002B2CF9AE}" pid="26" name="PluginDependencies_24">
    <vt:lpwstr>},{"dependencyType":"DataSource","dependencyId":":","dependencyVersion":null},{"dependencyType":"DataSource","dependencyId":":","dependencyVersion":null},{"dependencyType":"DataSource","dependencyId":":","dependencyVersion":null},{"dependencyType":"DataSo</vt:lpwstr>
  </property>
  <property fmtid="{D5CDD505-2E9C-101B-9397-08002B2CF9AE}" pid="27" name="PluginDependencies_25">
    <vt:lpwstr>urce","dependencyId":":","dependencyVersion":null},{"dependencyType":"DataSource","dependencyId":":","dependencyVersion":null},{"dependencyType":"DataSource","dependencyId":":","dependencyVersion":null},{"dependencyType":"DataSource","dependencyId":":","d</vt:lpwstr>
  </property>
  <property fmtid="{D5CDD505-2E9C-101B-9397-08002B2CF9AE}" pid="28" name="PluginDependencies_26">
    <vt:lpwstr>ependencyVersion":null},{"dependencyType":"DataSource","dependencyId":":","dependencyVersion":null},{"dependencyType":"DataSource","dependencyId":":","dependencyVersion":null},{"dependencyType":"DataSource","dependencyId":":","dependencyVersion":null},{"d</vt:lpwstr>
  </property>
  <property fmtid="{D5CDD505-2E9C-101B-9397-08002B2CF9AE}" pid="29" name="PluginDependencies_27">
    <vt:lpwstr>ependencyType":"DataSource","dependencyId":":","dependencyVersion":null},{"dependencyType":"DataSource","dependencyId":":","dependencyVersion":null},{"dependencyType":"DataSource","dependencyId":":","dependencyVersion":null},{"dependencyType":"DataSource"</vt:lpwstr>
  </property>
  <property fmtid="{D5CDD505-2E9C-101B-9397-08002B2CF9AE}" pid="30" name="PluginDependencies_28">
    <vt:lpwstr>,"dependencyId":":","dependencyVersion":null},{"dependencyType":"DataSource","dependencyId":":","dependencyVersion":null},{"dependencyType":"DataSource","dependencyId":":","dependencyVersion":null},{"dependencyType":"DataSource","dependencyId":":","depend</vt:lpwstr>
  </property>
  <property fmtid="{D5CDD505-2E9C-101B-9397-08002B2CF9AE}" pid="31" name="PluginDependencies_29">
    <vt:lpwstr>encyVersion":null},{"dependencyType":"DataSource","dependencyId":":","dependencyVersion":null},{"dependencyType":"DataSource","dependencyId":":","dependencyVersion":null},{"dependencyType":"DataSource","dependencyId":":","dependencyVersion":null},{"depend</vt:lpwstr>
  </property>
  <property fmtid="{D5CDD505-2E9C-101B-9397-08002B2CF9AE}" pid="32" name="PluginDependencies_30">
    <vt:lpwstr>encyType":"DataSource","dependencyId":":","dependencyVersion":null},{"dependencyType":"DataSource","dependencyId":":","dependencyVersion":null},{"dependencyType":"DataSource","dependencyId":":","dependencyVersion":null},{"dependencyType":"DataSource","dep</vt:lpwstr>
  </property>
  <property fmtid="{D5CDD505-2E9C-101B-9397-08002B2CF9AE}" pid="33" name="PluginDependencies_31">
    <vt:lpwstr>endencyId":":","dependencyVersion":null},{"dependencyType":"DataSource","dependencyId":":","dependencyVersion":null},{"dependencyType":"DataSource","dependencyId":":","dependencyVersion":null},{"dependencyType":"DataSource","dependencyId":":","dependencyV</vt:lpwstr>
  </property>
  <property fmtid="{D5CDD505-2E9C-101B-9397-08002B2CF9AE}" pid="34" name="PluginDependencies_32">
    <vt:lpwstr>ersion":null},{"dependencyType":"DataSource","dependencyId":":","dependencyVersion":null},{"dependencyType":"DataSource","dependencyId":":","dependencyVersion":null},{"dependencyType":"DataSource","dependencyId":":","dependencyVersion":null},{"dependencyT</vt:lpwstr>
  </property>
  <property fmtid="{D5CDD505-2E9C-101B-9397-08002B2CF9AE}" pid="35" name="PluginDependencies_33">
    <vt:lpwstr>ype":"DataSource","dependencyId":":","dependencyVersion":null},{"dependencyType":"DataSource","dependencyId":":","dependencyVersion":null},{"dependencyType":"DataSource","dependencyId":":","dependencyVersion":null},{"dependencyType":"DataSource","dependen</vt:lpwstr>
  </property>
  <property fmtid="{D5CDD505-2E9C-101B-9397-08002B2CF9AE}" pid="36" name="PluginDependencies_34">
    <vt:lpwstr>cyId":":","dependencyVersion":null},{"dependencyType":"DataSource","dependencyId":":","dependencyVersion":null},{"dependencyType":"DataSource","dependencyId":":","dependencyVersion":null},{"dependencyType":"DataSource","dependencyId":":","dependencyVersio</vt:lpwstr>
  </property>
  <property fmtid="{D5CDD505-2E9C-101B-9397-08002B2CF9AE}" pid="37" name="PluginDependencies_35">
    <vt:lpwstr>n":null},{"dependencyType":"DataSource","dependencyId":":","dependencyVersion":null},{"dependencyType":"DataSource","dependencyId":":","dependencyVersion":null},{"dependencyType":"DataSource","dependencyId":":","dependencyVersion":null},{"dependencyType":</vt:lpwstr>
  </property>
  <property fmtid="{D5CDD505-2E9C-101B-9397-08002B2CF9AE}" pid="38" name="PluginDependencies_36">
    <vt:lpwstr>"DataSource","dependencyId":":","dependencyVersion":null},{"dependencyType":"DataSource","dependencyId":":","dependencyVersion":null},{"dependencyType":"DataSource","dependencyId":":","dependencyVersion":null},{"dependencyType":"DataSource","dependencyId"</vt:lpwstr>
  </property>
  <property fmtid="{D5CDD505-2E9C-101B-9397-08002B2CF9AE}" pid="39" name="PluginDependencies_37">
    <vt:lpwstr>:":","dependencyVersion":null},{"dependencyType":"DataSource","dependencyId":":","dependencyVersion":null},{"dependencyType":"DataSource","dependencyId":":","dependencyVersion":null},{"dependencyType":"DataSource","dependencyId":":","dependencyVersion":nu</vt:lpwstr>
  </property>
  <property fmtid="{D5CDD505-2E9C-101B-9397-08002B2CF9AE}" pid="40" name="PluginDependencies_38">
    <vt:lpwstr>ll},{"dependencyType":"DataSource","dependencyId":":","dependencyVersion":null},{"dependencyType":"DataSource","dependencyId":":","dependencyVersion":null},{"dependencyType":"DataSource","dependencyId":":","dependencyVersion":null},{"dependencyType":"Data</vt:lpwstr>
  </property>
  <property fmtid="{D5CDD505-2E9C-101B-9397-08002B2CF9AE}" pid="41" name="PluginDependencies_39">
    <vt:lpwstr>Source","dependencyId":":","dependencyVersion":null},{"dependencyType":"DataSource","dependencyId":":","dependencyVersion":null},{"dependencyType":"DataSource","dependencyId":":","dependencyVersion":null},{"dependencyType":"DataSource","dependencyId":":",</vt:lpwstr>
  </property>
  <property fmtid="{D5CDD505-2E9C-101B-9397-08002B2CF9AE}" pid="42" name="PluginDependencies_40">
    <vt:lpwstr>"dependencyVersion":null},{"dependencyType":"DataSource","dependencyId":":","dependencyVersion":null},{"dependencyType":"DataSource","dependencyId":":","dependencyVersion":null},{"dependencyType":"DataSource","dependencyId":":","dependencyVersion":null},{</vt:lpwstr>
  </property>
  <property fmtid="{D5CDD505-2E9C-101B-9397-08002B2CF9AE}" pid="43" name="PluginDependencies_41">
    <vt:lpwstr>"dependencyType":"DataSource","dependencyId":":","dependencyVersion":null},{"dependencyType":"DataSource","dependencyId":":","dependencyVersion":null},{"dependencyType":"DataSource","dependencyId":":","dependencyVersion":null},{"dependencyType":"DataSourc</vt:lpwstr>
  </property>
  <property fmtid="{D5CDD505-2E9C-101B-9397-08002B2CF9AE}" pid="44" name="PluginDependencies_42">
    <vt:lpwstr>e","dependencyId":":","dependencyVersion":null},{"dependencyType":"DataSource","dependencyId":":","dependencyVersion":null},{"dependencyType":"DataSource","dependencyId":":","dependencyVersion":null},{"dependencyType":"DataSource","dependencyId":":","depe</vt:lpwstr>
  </property>
  <property fmtid="{D5CDD505-2E9C-101B-9397-08002B2CF9AE}" pid="45" name="PluginDependencies_43">
    <vt:lpwstr>ndencyVersion":null},{"dependencyType":"DataSource","dependencyId":":","dependencyVersion":null},{"dependencyType":"DataSource","dependencyId":":","dependencyVersion":null},{"dependencyType":"DataSource","dependencyId":":","dependencyVersion":null},{"depe</vt:lpwstr>
  </property>
  <property fmtid="{D5CDD505-2E9C-101B-9397-08002B2CF9AE}" pid="46" name="PluginDependencies_44">
    <vt:lpwstr>ndencyType":"DataSource","dependencyId":":","dependencyVersion":null},{"dependencyType":"DataSource","dependencyId":":","dependencyVersion":null},{"dependencyType":"DataSource","dependencyId":":","dependencyVersion":null},{"dependencyType":"DataSource","d</vt:lpwstr>
  </property>
  <property fmtid="{D5CDD505-2E9C-101B-9397-08002B2CF9AE}" pid="47" name="PluginDependencies_45">
    <vt:lpwstr>ependencyId":":","dependencyVersion":null},{"dependencyType":"DataSource","dependencyId":":","dependencyVersion":null},{"dependencyType":"DataSource","dependencyId":":","dependencyVersion":null},{"dependencyType":"DataSource","dependencyId":":","dependenc</vt:lpwstr>
  </property>
  <property fmtid="{D5CDD505-2E9C-101B-9397-08002B2CF9AE}" pid="48" name="PluginDependencies_46">
    <vt:lpwstr>yVersion":null},{"dependencyType":"DataSource","dependencyId":":","dependencyVersion":null},{"dependencyType":"DataSource","dependencyId":":","dependencyVersion":null},{"dependencyType":"DataSource","dependencyId":":","dependencyVersion":null},{"dependenc</vt:lpwstr>
  </property>
  <property fmtid="{D5CDD505-2E9C-101B-9397-08002B2CF9AE}" pid="49" name="PluginDependencies_47">
    <vt:lpwstr>yType":"DataSource","dependencyId":":","dependencyVersion":null},{"dependencyType":"DataSource","dependencyId":":","dependencyVersion":null},{"dependencyType":"DataSource","dependencyId":":","dependencyVersion":null},{"dependencyType":"DataSource","depend</vt:lpwstr>
  </property>
  <property fmtid="{D5CDD505-2E9C-101B-9397-08002B2CF9AE}" pid="50" name="PluginDependencies_48">
    <vt:lpwstr>encyId":":","dependencyVersion":null},{"dependencyType":"DataSource","dependencyId":":","dependencyVersion":null},{"dependencyType":"DataSource","dependencyId":":","dependencyVersion":null},{"dependencyType":"DataSource","dependencyId":":","dependencyVers</vt:lpwstr>
  </property>
  <property fmtid="{D5CDD505-2E9C-101B-9397-08002B2CF9AE}" pid="51" name="PluginDependencies_49">
    <vt:lpwstr>ion":null},{"dependencyType":"DataSource","dependencyId":":","dependencyVersion":null},{"dependencyType":"DataSource","dependencyId":":","dependencyVersion":null},{"dependencyType":"DataSource","dependencyId":":","dependencyVersion":null},{"dependencyType</vt:lpwstr>
  </property>
  <property fmtid="{D5CDD505-2E9C-101B-9397-08002B2CF9AE}" pid="52" name="PluginDependencies_50">
    <vt:lpwstr>":"DataSource","dependencyId":":","dependencyVersion":null},{"dependencyType":"DataSource","dependencyId":":","dependencyVersion":null},{"dependencyType":"DataSource","dependencyId":":","dependencyVersion":null},{"dependencyType":"DataSource","dependencyI</vt:lpwstr>
  </property>
  <property fmtid="{D5CDD505-2E9C-101B-9397-08002B2CF9AE}" pid="53" name="PluginDependencies_51">
    <vt:lpwstr>d":":","dependencyVersion":null},{"dependencyType":"DataSource","dependencyId":":","dependencyVersion":null},{"dependencyType":"DataSource","dependencyId":":","dependencyVersion":null},{"dependencyType":"DataSource","dependencyId":":","dependencyVersion":</vt:lpwstr>
  </property>
  <property fmtid="{D5CDD505-2E9C-101B-9397-08002B2CF9AE}" pid="54" name="PluginDependencies_52">
    <vt:lpwstr>null},{"dependencyType":"DataSource","dependencyId":":","dependencyVersion":null},{"dependencyType":"DataSource","dependencyId":":","dependencyVersion":null},{"dependencyType":"DataSource","dependencyId":":","dependencyVersion":null},{"dependencyType":"Da</vt:lpwstr>
  </property>
  <property fmtid="{D5CDD505-2E9C-101B-9397-08002B2CF9AE}" pid="55" name="PluginDependencies_53">
    <vt:lpwstr>taSource","dependencyId":":","dependencyVersion":null}],"635926855539746206:636045261152541359":[],"635926855539746206:636045261152541360":[],"635926855539746206:636045261152541361":[],"635926855539746206:636045261152541362":[],"635690283596553901:6357565</vt:lpwstr>
  </property>
  <property fmtid="{D5CDD505-2E9C-101B-9397-08002B2CF9AE}" pid="56" name="PluginDependencies_54">
    <vt:lpwstr>74568773657":[]}</vt:lpwstr>
  </property>
  <property fmtid="{D5CDD505-2E9C-101B-9397-08002B2CF9AE}" pid="57" name="CustomerId">
    <vt:lpwstr>auoffice</vt:lpwstr>
  </property>
  <property fmtid="{D5CDD505-2E9C-101B-9397-08002B2CF9AE}" pid="58" name="TemplateId">
    <vt:lpwstr>636116758097597385</vt:lpwstr>
  </property>
  <property fmtid="{D5CDD505-2E9C-101B-9397-08002B2CF9AE}" pid="59" name="UserProfileId">
    <vt:lpwstr>636359747918899342</vt:lpwstr>
  </property>
  <property fmtid="{D5CDD505-2E9C-101B-9397-08002B2CF9AE}" pid="60" name="TemplafyTimeStamp">
    <vt:lpwstr>2017-03-02T07:52:54.0768626Z</vt:lpwstr>
  </property>
  <property fmtid="{D5CDD505-2E9C-101B-9397-08002B2CF9AE}" pid="61" name="OfficeID">
    <vt:lpwstr>1071</vt:lpwstr>
  </property>
  <property fmtid="{D5CDD505-2E9C-101B-9397-08002B2CF9AE}" pid="62" name="colorthemechange">
    <vt:lpwstr>True</vt:lpwstr>
  </property>
</Properties>
</file>